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</p:sldIdLst>
  <p:notesMasterIdLst>
    <p:notesMasterId r:id="rId18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arget="slides/slide154.xml" Type="http://schemas.openxmlformats.org/officeDocument/2006/relationships/slide"/>  <Relationship Id="rId156" Target="slides/slide155.xml" Type="http://schemas.openxmlformats.org/officeDocument/2006/relationships/slide"/>  <Relationship Id="rId157" Target="slides/slide156.xml" Type="http://schemas.openxmlformats.org/officeDocument/2006/relationships/slide"/>  <Relationship Id="rId158" Target="slides/slide157.xml" Type="http://schemas.openxmlformats.org/officeDocument/2006/relationships/slide"/>  <Relationship Id="rId159" Target="slides/slide158.xml" Type="http://schemas.openxmlformats.org/officeDocument/2006/relationships/slide"/>  <Relationship Id="rId160" Target="slides/slide159.xml" Type="http://schemas.openxmlformats.org/officeDocument/2006/relationships/slide"/>  <Relationship Id="rId161" Target="slides/slide160.xml" Type="http://schemas.openxmlformats.org/officeDocument/2006/relationships/slide"/>  <Relationship Id="rId162" Target="slides/slide161.xml" Type="http://schemas.openxmlformats.org/officeDocument/2006/relationships/slide"/>  <Relationship Id="rId163" Target="slides/slide162.xml" Type="http://schemas.openxmlformats.org/officeDocument/2006/relationships/slide"/>  <Relationship Id="rId164" Target="slides/slide163.xml" Type="http://schemas.openxmlformats.org/officeDocument/2006/relationships/slide"/>  <Relationship Id="rId165" Target="slides/slide164.xml" Type="http://schemas.openxmlformats.org/officeDocument/2006/relationships/slide"/>  <Relationship Id="rId166" Target="slides/slide165.xml" Type="http://schemas.openxmlformats.org/officeDocument/2006/relationships/slide"/>  <Relationship Id="rId167" Target="slides/slide166.xml" Type="http://schemas.openxmlformats.org/officeDocument/2006/relationships/slide"/>  <Relationship Id="rId168" Target="slides/slide167.xml" Type="http://schemas.openxmlformats.org/officeDocument/2006/relationships/slide"/>  <Relationship Id="rId169" Target="slides/slide168.xml" Type="http://schemas.openxmlformats.org/officeDocument/2006/relationships/slide"/>  <Relationship Id="rId170" Target="slides/slide169.xml" Type="http://schemas.openxmlformats.org/officeDocument/2006/relationships/slide"/>  <Relationship Id="rId171" Target="slides/slide170.xml" Type="http://schemas.openxmlformats.org/officeDocument/2006/relationships/slide"/>  <Relationship Id="rId172" Target="slides/slide171.xml" Type="http://schemas.openxmlformats.org/officeDocument/2006/relationships/slide"/>  <Relationship Id="rId173" Target="slides/slide172.xml" Type="http://schemas.openxmlformats.org/officeDocument/2006/relationships/slide"/>  <Relationship Id="rId174" Target="slides/slide173.xml" Type="http://schemas.openxmlformats.org/officeDocument/2006/relationships/slide"/>  <Relationship Id="rId175" Target="slides/slide174.xml" Type="http://schemas.openxmlformats.org/officeDocument/2006/relationships/slide"/>  <Relationship Id="rId176" Target="slides/slide175.xml" Type="http://schemas.openxmlformats.org/officeDocument/2006/relationships/slide"/>  <Relationship Id="rId177" Type="http://schemas.openxmlformats.org/officeDocument/2006/relationships/presProps" Target="presProps.xml"/>  <Relationship Id="rId178" Type="http://schemas.openxmlformats.org/officeDocument/2006/relationships/viewProps" Target="viewProps.xml"/>  <Relationship Id="rId179" Type="http://schemas.openxmlformats.org/officeDocument/2006/relationships/theme" Target="theme/theme1.xml"/>  <Relationship Id="rId180" Type="http://schemas.openxmlformats.org/officeDocument/2006/relationships/tableStyles" Target="tableStyles.xml"/>  <Relationship Id="rId18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26.xml.rels><?xml version="1.0" encoding="UTF-8" standalone="yes"?>
<Relationships xmlns="http://schemas.openxmlformats.org/package/2006/relationships"><Relationship Id="rId1" Target="../media/image1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6.xml" Type="http://schemas.openxmlformats.org/officeDocument/2006/relationships/notesSlide"/></Relationships>
</file>

<file path=ppt/slides/_rels/slide127.xml.rels><?xml version="1.0" encoding="UTF-8" standalone="yes"?>
<Relationships xmlns="http://schemas.openxmlformats.org/package/2006/relationships"><Relationship Id="rId1" Target="../media/image1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7.xml" Type="http://schemas.openxmlformats.org/officeDocument/2006/relationships/notesSlide"/></Relationships>
</file>

<file path=ppt/slides/_rels/slide128.xml.rels><?xml version="1.0" encoding="UTF-8" standalone="yes"?>
<Relationships xmlns="http://schemas.openxmlformats.org/package/2006/relationships"><Relationship Id="rId1" Target="../media/image1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8.xml" Type="http://schemas.openxmlformats.org/officeDocument/2006/relationships/notesSlide"/></Relationships>
</file>

<file path=ppt/slides/_rels/slide129.xml.rels><?xml version="1.0" encoding="UTF-8" standalone="yes"?>
<Relationships xmlns="http://schemas.openxmlformats.org/package/2006/relationships"><Relationship Id="rId1" Target="../media/image1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9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30.xml.rels><?xml version="1.0" encoding="UTF-8" standalone="yes"?>
<Relationships xmlns="http://schemas.openxmlformats.org/package/2006/relationships"><Relationship Id="rId1" Target="../media/image1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0.xml" Type="http://schemas.openxmlformats.org/officeDocument/2006/relationships/notesSlide"/></Relationships>
</file>

<file path=ppt/slides/_rels/slide131.xml.rels><?xml version="1.0" encoding="UTF-8" standalone="yes"?>
<Relationships xmlns="http://schemas.openxmlformats.org/package/2006/relationships"><Relationship Id="rId1" Target="../media/image1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1.xml" Type="http://schemas.openxmlformats.org/officeDocument/2006/relationships/notesSlide"/></Relationships>
</file>

<file path=ppt/slides/_rels/slide132.xml.rels><?xml version="1.0" encoding="UTF-8" standalone="yes"?>
<Relationships xmlns="http://schemas.openxmlformats.org/package/2006/relationships"><Relationship Id="rId1" Target="../media/image1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2.xml" Type="http://schemas.openxmlformats.org/officeDocument/2006/relationships/notesSlide"/></Relationships>
</file>

<file path=ppt/slides/_rels/slide133.xml.rels><?xml version="1.0" encoding="UTF-8" standalone="yes"?>
<Relationships xmlns="http://schemas.openxmlformats.org/package/2006/relationships"><Relationship Id="rId1" Target="../media/image1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3.xml" Type="http://schemas.openxmlformats.org/officeDocument/2006/relationships/notesSlide"/></Relationships>
</file>

<file path=ppt/slides/_rels/slide134.xml.rels><?xml version="1.0" encoding="UTF-8" standalone="yes"?>
<Relationships xmlns="http://schemas.openxmlformats.org/package/2006/relationships"><Relationship Id="rId1" Target="../media/image1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4.xml" Type="http://schemas.openxmlformats.org/officeDocument/2006/relationships/notesSlide"/></Relationships>
</file>

<file path=ppt/slides/_rels/slide135.xml.rels><?xml version="1.0" encoding="UTF-8" standalone="yes"?>
<Relationships xmlns="http://schemas.openxmlformats.org/package/2006/relationships"><Relationship Id="rId1" Target="../media/image1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5.xml" Type="http://schemas.openxmlformats.org/officeDocument/2006/relationships/notesSlide"/></Relationships>
</file>

<file path=ppt/slides/_rels/slide136.xml.rels><?xml version="1.0" encoding="UTF-8" standalone="yes"?>
<Relationships xmlns="http://schemas.openxmlformats.org/package/2006/relationships"><Relationship Id="rId1" Target="../media/image1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6.xml" Type="http://schemas.openxmlformats.org/officeDocument/2006/relationships/notesSlide"/></Relationships>
</file>

<file path=ppt/slides/_rels/slide137.xml.rels><?xml version="1.0" encoding="UTF-8" standalone="yes"?>
<Relationships xmlns="http://schemas.openxmlformats.org/package/2006/relationships"><Relationship Id="rId1" Target="../media/image1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7.xml" Type="http://schemas.openxmlformats.org/officeDocument/2006/relationships/notesSlide"/></Relationships>
</file>

<file path=ppt/slides/_rels/slide138.xml.rels><?xml version="1.0" encoding="UTF-8" standalone="yes"?>
<Relationships xmlns="http://schemas.openxmlformats.org/package/2006/relationships"><Relationship Id="rId1" Target="../media/image1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8.xml" Type="http://schemas.openxmlformats.org/officeDocument/2006/relationships/notesSlide"/></Relationships>
</file>

<file path=ppt/slides/_rels/slide139.xml.rels><?xml version="1.0" encoding="UTF-8" standalone="yes"?>
<Relationships xmlns="http://schemas.openxmlformats.org/package/2006/relationships"><Relationship Id="rId1" Target="../media/image1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9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40.xml.rels><?xml version="1.0" encoding="UTF-8" standalone="yes"?>
<Relationships xmlns="http://schemas.openxmlformats.org/package/2006/relationships"><Relationship Id="rId1" Target="../media/image1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0.xml" Type="http://schemas.openxmlformats.org/officeDocument/2006/relationships/notesSlide"/></Relationships>
</file>

<file path=ppt/slides/_rels/slide141.xml.rels><?xml version="1.0" encoding="UTF-8" standalone="yes"?>
<Relationships xmlns="http://schemas.openxmlformats.org/package/2006/relationships"><Relationship Id="rId1" Target="../media/image1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1.xml" Type="http://schemas.openxmlformats.org/officeDocument/2006/relationships/notesSlide"/></Relationships>
</file>

<file path=ppt/slides/_rels/slide142.xml.rels><?xml version="1.0" encoding="UTF-8" standalone="yes"?>
<Relationships xmlns="http://schemas.openxmlformats.org/package/2006/relationships"><Relationship Id="rId1" Target="../media/image1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2.xml" Type="http://schemas.openxmlformats.org/officeDocument/2006/relationships/notesSlide"/></Relationships>
</file>

<file path=ppt/slides/_rels/slide143.xml.rels><?xml version="1.0" encoding="UTF-8" standalone="yes"?>
<Relationships xmlns="http://schemas.openxmlformats.org/package/2006/relationships"><Relationship Id="rId1" Target="../media/image1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3.xml" Type="http://schemas.openxmlformats.org/officeDocument/2006/relationships/notesSlide"/></Relationships>
</file>

<file path=ppt/slides/_rels/slide144.xml.rels><?xml version="1.0" encoding="UTF-8" standalone="yes"?>
<Relationships xmlns="http://schemas.openxmlformats.org/package/2006/relationships"><Relationship Id="rId1" Target="../media/image1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4.xml" Type="http://schemas.openxmlformats.org/officeDocument/2006/relationships/notesSlide"/></Relationships>
</file>

<file path=ppt/slides/_rels/slide145.xml.rels><?xml version="1.0" encoding="UTF-8" standalone="yes"?>
<Relationships xmlns="http://schemas.openxmlformats.org/package/2006/relationships"><Relationship Id="rId1" Target="../media/image14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5.xml" Type="http://schemas.openxmlformats.org/officeDocument/2006/relationships/notesSlide"/></Relationships>
</file>

<file path=ppt/slides/_rels/slide146.xml.rels><?xml version="1.0" encoding="UTF-8" standalone="yes"?>
<Relationships xmlns="http://schemas.openxmlformats.org/package/2006/relationships"><Relationship Id="rId1" Target="../media/image14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6.xml" Type="http://schemas.openxmlformats.org/officeDocument/2006/relationships/notesSlide"/></Relationships>
</file>

<file path=ppt/slides/_rels/slide147.xml.rels><?xml version="1.0" encoding="UTF-8" standalone="yes"?>
<Relationships xmlns="http://schemas.openxmlformats.org/package/2006/relationships"><Relationship Id="rId1" Target="../media/image14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7.xml" Type="http://schemas.openxmlformats.org/officeDocument/2006/relationships/notesSlide"/></Relationships>
</file>

<file path=ppt/slides/_rels/slide148.xml.rels><?xml version="1.0" encoding="UTF-8" standalone="yes"?>
<Relationships xmlns="http://schemas.openxmlformats.org/package/2006/relationships"><Relationship Id="rId1" Target="../media/image14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8.xml" Type="http://schemas.openxmlformats.org/officeDocument/2006/relationships/notesSlide"/></Relationships>
</file>

<file path=ppt/slides/_rels/slide149.xml.rels><?xml version="1.0" encoding="UTF-8" standalone="yes"?>
<Relationships xmlns="http://schemas.openxmlformats.org/package/2006/relationships"><Relationship Id="rId1" Target="../media/image14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9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50.xml.rels><?xml version="1.0" encoding="UTF-8" standalone="yes"?>
<Relationships xmlns="http://schemas.openxmlformats.org/package/2006/relationships"><Relationship Id="rId1" Target="../media/image15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0.xml" Type="http://schemas.openxmlformats.org/officeDocument/2006/relationships/notesSlide"/></Relationships>
</file>

<file path=ppt/slides/_rels/slide151.xml.rels><?xml version="1.0" encoding="UTF-8" standalone="yes"?>
<Relationships xmlns="http://schemas.openxmlformats.org/package/2006/relationships"><Relationship Id="rId1" Target="../media/image15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1.xml" Type="http://schemas.openxmlformats.org/officeDocument/2006/relationships/notesSlide"/></Relationships>
</file>

<file path=ppt/slides/_rels/slide152.xml.rels><?xml version="1.0" encoding="UTF-8" standalone="yes"?>
<Relationships xmlns="http://schemas.openxmlformats.org/package/2006/relationships"><Relationship Id="rId1" Target="../media/image15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2.xml" Type="http://schemas.openxmlformats.org/officeDocument/2006/relationships/notesSlide"/></Relationships>
</file>

<file path=ppt/slides/_rels/slide153.xml.rels><?xml version="1.0" encoding="UTF-8" standalone="yes"?>
<Relationships xmlns="http://schemas.openxmlformats.org/package/2006/relationships"><Relationship Id="rId1" Target="../media/image15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3.xml" Type="http://schemas.openxmlformats.org/officeDocument/2006/relationships/notesSlide"/></Relationships>
</file>

<file path=ppt/slides/_rels/slide154.xml.rels><?xml version="1.0" encoding="UTF-8" standalone="yes"?>
<Relationships xmlns="http://schemas.openxmlformats.org/package/2006/relationships"><Relationship Id="rId1" Target="../media/image15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4.xml" Type="http://schemas.openxmlformats.org/officeDocument/2006/relationships/notesSlide"/></Relationships>
</file>

<file path=ppt/slides/_rels/slide155.xml.rels><?xml version="1.0" encoding="UTF-8" standalone="yes"?>
<Relationships xmlns="http://schemas.openxmlformats.org/package/2006/relationships"><Relationship Id="rId1" Target="../media/image15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5.xml" Type="http://schemas.openxmlformats.org/officeDocument/2006/relationships/notesSlide"/></Relationships>
</file>

<file path=ppt/slides/_rels/slide156.xml.rels><?xml version="1.0" encoding="UTF-8" standalone="yes"?>
<Relationships xmlns="http://schemas.openxmlformats.org/package/2006/relationships"><Relationship Id="rId1" Target="../media/image15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6.xml" Type="http://schemas.openxmlformats.org/officeDocument/2006/relationships/notesSlide"/></Relationships>
</file>

<file path=ppt/slides/_rels/slide157.xml.rels><?xml version="1.0" encoding="UTF-8" standalone="yes"?>
<Relationships xmlns="http://schemas.openxmlformats.org/package/2006/relationships"><Relationship Id="rId1" Target="../media/image15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7.xml" Type="http://schemas.openxmlformats.org/officeDocument/2006/relationships/notesSlide"/></Relationships>
</file>

<file path=ppt/slides/_rels/slide158.xml.rels><?xml version="1.0" encoding="UTF-8" standalone="yes"?>
<Relationships xmlns="http://schemas.openxmlformats.org/package/2006/relationships"><Relationship Id="rId1" Target="../media/image15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8.xml" Type="http://schemas.openxmlformats.org/officeDocument/2006/relationships/notesSlide"/></Relationships>
</file>

<file path=ppt/slides/_rels/slide159.xml.rels><?xml version="1.0" encoding="UTF-8" standalone="yes"?>
<Relationships xmlns="http://schemas.openxmlformats.org/package/2006/relationships"><Relationship Id="rId1" Target="../media/image15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9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60.xml.rels><?xml version="1.0" encoding="UTF-8" standalone="yes"?>
<Relationships xmlns="http://schemas.openxmlformats.org/package/2006/relationships"><Relationship Id="rId1" Target="../media/image16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0.xml" Type="http://schemas.openxmlformats.org/officeDocument/2006/relationships/notesSlide"/></Relationships>
</file>

<file path=ppt/slides/_rels/slide161.xml.rels><?xml version="1.0" encoding="UTF-8" standalone="yes"?>
<Relationships xmlns="http://schemas.openxmlformats.org/package/2006/relationships"><Relationship Id="rId1" Target="../media/image16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1.xml" Type="http://schemas.openxmlformats.org/officeDocument/2006/relationships/notesSlide"/></Relationships>
</file>

<file path=ppt/slides/_rels/slide162.xml.rels><?xml version="1.0" encoding="UTF-8" standalone="yes"?>
<Relationships xmlns="http://schemas.openxmlformats.org/package/2006/relationships"><Relationship Id="rId1" Target="../media/image16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2.xml" Type="http://schemas.openxmlformats.org/officeDocument/2006/relationships/notesSlide"/></Relationships>
</file>

<file path=ppt/slides/_rels/slide163.xml.rels><?xml version="1.0" encoding="UTF-8" standalone="yes"?>
<Relationships xmlns="http://schemas.openxmlformats.org/package/2006/relationships"><Relationship Id="rId1" Target="../media/image16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3.xml" Type="http://schemas.openxmlformats.org/officeDocument/2006/relationships/notesSlide"/></Relationships>
</file>

<file path=ppt/slides/_rels/slide164.xml.rels><?xml version="1.0" encoding="UTF-8" standalone="yes"?>
<Relationships xmlns="http://schemas.openxmlformats.org/package/2006/relationships"><Relationship Id="rId1" Target="../media/image16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4.xml" Type="http://schemas.openxmlformats.org/officeDocument/2006/relationships/notesSlide"/></Relationships>
</file>

<file path=ppt/slides/_rels/slide165.xml.rels><?xml version="1.0" encoding="UTF-8" standalone="yes"?>
<Relationships xmlns="http://schemas.openxmlformats.org/package/2006/relationships"><Relationship Id="rId1" Target="../media/image16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5.xml" Type="http://schemas.openxmlformats.org/officeDocument/2006/relationships/notesSlide"/></Relationships>
</file>

<file path=ppt/slides/_rels/slide166.xml.rels><?xml version="1.0" encoding="UTF-8" standalone="yes"?>
<Relationships xmlns="http://schemas.openxmlformats.org/package/2006/relationships"><Relationship Id="rId1" Target="../media/image16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6.xml" Type="http://schemas.openxmlformats.org/officeDocument/2006/relationships/notesSlide"/></Relationships>
</file>

<file path=ppt/slides/_rels/slide167.xml.rels><?xml version="1.0" encoding="UTF-8" standalone="yes"?>
<Relationships xmlns="http://schemas.openxmlformats.org/package/2006/relationships"><Relationship Id="rId1" Target="../media/image16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7.xml" Type="http://schemas.openxmlformats.org/officeDocument/2006/relationships/notesSlide"/></Relationships>
</file>

<file path=ppt/slides/_rels/slide168.xml.rels><?xml version="1.0" encoding="UTF-8" standalone="yes"?>
<Relationships xmlns="http://schemas.openxmlformats.org/package/2006/relationships"><Relationship Id="rId1" Target="../media/image16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8.xml" Type="http://schemas.openxmlformats.org/officeDocument/2006/relationships/notesSlide"/></Relationships>
</file>

<file path=ppt/slides/_rels/slide169.xml.rels><?xml version="1.0" encoding="UTF-8" standalone="yes"?>
<Relationships xmlns="http://schemas.openxmlformats.org/package/2006/relationships"><Relationship Id="rId1" Target="../media/image16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9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70.xml.rels><?xml version="1.0" encoding="UTF-8" standalone="yes"?>
<Relationships xmlns="http://schemas.openxmlformats.org/package/2006/relationships"><Relationship Id="rId1" Target="../media/image17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0.xml" Type="http://schemas.openxmlformats.org/officeDocument/2006/relationships/notesSlide"/></Relationships>
</file>

<file path=ppt/slides/_rels/slide171.xml.rels><?xml version="1.0" encoding="UTF-8" standalone="yes"?>
<Relationships xmlns="http://schemas.openxmlformats.org/package/2006/relationships"><Relationship Id="rId1" Target="../media/image17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1.xml" Type="http://schemas.openxmlformats.org/officeDocument/2006/relationships/notesSlide"/></Relationships>
</file>

<file path=ppt/slides/_rels/slide172.xml.rels><?xml version="1.0" encoding="UTF-8" standalone="yes"?>
<Relationships xmlns="http://schemas.openxmlformats.org/package/2006/relationships"><Relationship Id="rId1" Target="../media/image17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2.xml" Type="http://schemas.openxmlformats.org/officeDocument/2006/relationships/notesSlide"/></Relationships>
</file>

<file path=ppt/slides/_rels/slide173.xml.rels><?xml version="1.0" encoding="UTF-8" standalone="yes"?>
<Relationships xmlns="http://schemas.openxmlformats.org/package/2006/relationships"><Relationship Id="rId1" Target="../media/image17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3.xml" Type="http://schemas.openxmlformats.org/officeDocument/2006/relationships/notesSlide"/></Relationships>
</file>

<file path=ppt/slides/_rels/slide174.xml.rels><?xml version="1.0" encoding="UTF-8" standalone="yes"?>
<Relationships xmlns="http://schemas.openxmlformats.org/package/2006/relationships"><Relationship Id="rId1" Target="../media/image17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4.xml" Type="http://schemas.openxmlformats.org/officeDocument/2006/relationships/notesSlide"/></Relationships>
</file>

<file path=ppt/slides/_rels/slide175.xml.rels><?xml version="1.0" encoding="UTF-8" standalone="yes"?>
<Relationships xmlns="http://schemas.openxmlformats.org/package/2006/relationships"><Relationship Id="rId1" Target="../media/image17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5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WvqgdtEAk3JsG46R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X5tPiSy4ZjIpJ8Ak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OJ6HkCyH985SUZM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OpCaEL5byHEZl1Q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P_FWIbnYOoUFjGj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Q7jEyk8nAJ_IdPN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R-X18iU1w3gwoPe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UFS7Ao3Mck24ftG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VgscFOF8fVV2u2L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VlGlZIdSZlY3RLA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WCgE0A51h4HMOak7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XQpANAmLmt6cktU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n7iVsxPh_jrAk_H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Xa5nbjajvv3cnGc0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Y-02uhJibaouE_2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Y8X01ocwcriSo2_x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Y4JkhZEnPBcVbc4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_MvBZ3GDgzZT156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_qlnboSBZUGwJ8x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a5pGnlq8S_X3Pv1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_IqIp2r6p9lRxsx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a2ghWp7Sqy_wI-47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akc1ct6Vr6wSSBn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grWvHEkByD5BCGwJ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bWn4M9jho66vQmd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cB49WcIA6lmZk7K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bfTl1Zb8XXAd_Ju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rLfJdfw_Ej502M5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u3sivJI-rcZkA9q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tefEwmnxQFUv3Zk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umVEHYFzL3Wjxee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zBoRgI9GmDn0XSl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y4u6_p6vo3PSW8d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-tG7v11kyBmWcod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X8ojPShs6noGnZRF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2NoGOIuCYaIVyu1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4PR6Kcsuez_KBwI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4xSw2A8XD7q-7iP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5EJmGoRqKkoinjE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5Hb64mvzAooZt1g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5y10HacxRZFrAWm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BeK5KoOhDGhuvXj-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AO5e-iulo0X2dWV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76Z1DlMzsePgmG6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7Qwjd1c1TDvs_QY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XFpyEwotUt4Xyfqp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86O2y5KXLF1UAgG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CDNX0QOHGlajIBq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IZcmNPyE6qDppBR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P4_L9PABWjEsUeA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CGrLtaMDriNumgi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Q4Wd_K2BtYGPxhY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QBilqvwsCQPKF7K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VyS2xVCNuwYjy_X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oLfmXUfpNp7EScy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THlNvYazdwZromC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XMBLXHCwkQhm1I-b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U83M5d0uti59DJS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Xsu6_nviuOMAikDx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ocQxbrs3Qf-Q3-h8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ZHLQNjYRy-XRlWu3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dMLyL4tWvl7R1Tl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_28mmebPlH0g-QqX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_6Kpyg9Sk_li5Ag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_YWzXdPg7beNn6T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brtmChQnbAepNgL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coSxrVXVLFw8EGs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VCi5MWiRJd9z1Of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jVg4pKTufhkxZaZ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ZiUVqOjLDgkwnD5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-W6dklFQ98V0vfW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4nKCuRhpsEfWzKI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LDUYQ0NJYIsz1pw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SV73J1nupVO55PM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SSWhFtJapRIbTgS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U5ne0j5DUZvXaln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UAwb-3TeloljXD0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_RlaC-sNIC2vd-h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ZiKb9PWTLXt1Uwl4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_ruRLXu1fJ27plYj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jLTWxSAFNCQ9v49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mBUOdNamq50ualS3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iIfrUg4zryJcdgH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ZLMY5qlHgVt2iNV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mTbX0ryEzhUioOi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U3ebXqqwCKMwl1o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U3txXVuEd9csmPu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_4_EVi0z-9agmUMy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Zqg-9t_KAPW3Jr000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ekabJmDFycApa57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GC9b3YvVxc4p1zX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FTjQChHzad7uyWf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D8Aolm7hFDl6iTL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EBxwHOD5pmY1Adw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_05EqbT2JNjP7wUj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_3sinoYgX-GpvY54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o1PqQRjjkHgh2v9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_4Eqr9Z4jJ3PuDY6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X0fgAV3pbIpeZ_-m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GmL5yN52Cttrn8d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Gu3flAFKbPjIrF5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IZ2khSX4bpRNmN7R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SSx3FRj_UGu2Ch4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5vQh7QlLdbLXjG2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w-iEvP9oSvuheZh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kdSsXiNIa_KPFji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klSoJLcavH1YR6L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q102S42PQVJbx6I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qqyTgNdFqhnPlsf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Wxv3-2cZNTz73J5N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r17hEHsHzgXkPWsn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or6nyqU5TQkfJTvO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AswsXGPVZ73eKhx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BUtgRmhbUVxn7RA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CuHsvLlr9Xr89O9-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EeXVN4vKXP-vMa1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GWeKkzWP5Tx2Gtj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HkLkm6ZRrQq6OGu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On4dDg9JQvW5mX5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OFF9VyQagaTMuf-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kjJWjOE11pT46ugl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IgKcAL5zFG5rBAb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DcNkB-2hu7LHy7b6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SDpbOG8ZnQmA-Up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AGQ3Iyb85y2YnVz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KqheBbhVjH9HKMx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xCa7xU0MKAQCyDu-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ZI1SiwQZvAVorVx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bZZHJdlgLPd7C7Ne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cOhwc2_fO4CPEcN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hlcIY-pp8OuHHqx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lUMabCWIJr1c9YO7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fQA2yVMqc0jUDlh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OAv24an9JWiCszL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POocET5-sDZn_La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Pxk1pV-HRqCZI94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R80xvQKyPqW9c7tQ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SK5VP8Q1p1g7Wl7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z47l7a-Rn5JO23FO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z4z9wrfrhFplWK9Q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ScKMn_1uSO_9wHoD.0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ScKMn_1uSO_9wHoD.1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lm8QXF9Ah_ryUJT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ScKMn_1uSO_9wHoD.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VnWG7hrjuohc1EF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YIGAZ6_n23TCS5m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YIVg5PCfXZfxT3Gw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ZgbV5Y30qd1Hdke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_ddSvltMNaT0h_u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jMnpxNShmaHmyaR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lxhGgPv3dFHFMku5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ooMJ79ATeWeLgnQ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oEt_zHsnaU4Jb2j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bkQRzndskRDRFJ_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r9V0jW9Wbxe4vU_L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pTPPKbfDk9liwzF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pWb8Ju1eaV4J4gM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s_DgD33bsE_PFmGt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vq7wu0n6XL2AP4x9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heGYszwbR6iBoR0o3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hhqPeydCJdxubF9J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w0o0OwWVK4fmk6A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t5w64DWkuLIc7Y9X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wu58mlkFnNC-1xZ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sbnmct1U5YLF1veU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xQ9aoGGglo44yr2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y-JKPzu1JQLK9In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zGC4c-kvIRlr-7ZI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V9TSWrnpfkvWL_A2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8ysa2-ZVWjGSht_ZB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90EG45u9k3saKbbR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91A6pHOLCP0qHmRL-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91dN8dzOhQ7myKoy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945BpV7T-NGvUubT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bON_XeWHP9V58yz6-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175</Slides>
  <Notes>175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7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2019-04-07T18:51:33.941Z</dcterms:created>
  <dcterms:modified xsi:type="dcterms:W3CDTF">2019-04-07T18:51:33.941Z</dcterms:modified>
</cp:coreProperties>
</file>